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3638674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94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1562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1,4</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30 </a:t>
            </a:r>
            <a:r>
              <a:rPr lang="kk-KZ" altLang="ru-RU" sz="1100" b="1" dirty="0" smtClean="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29</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30 </a:t>
            </a:r>
            <a:r>
              <a:rPr lang="kk-KZ" sz="1100" b="1" dirty="0"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кей уақыттарда жаңбыр. Солтүстік-батыстан жел соғады, күші 9-14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жылы.</a:t>
            </a:r>
          </a:p>
          <a:p>
            <a:pPr algn="ctr"/>
            <a:r>
              <a:rPr lang="kk-KZ" sz="1100" b="1" dirty="0" smtClean="0">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30 </a:t>
            </a:r>
            <a:r>
              <a:rPr lang="kk-KZ" sz="1100" b="1" dirty="0"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31</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30 </a:t>
            </a:r>
            <a:r>
              <a:rPr lang="kk-KZ" sz="1100" dirty="0" smtClean="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31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15392</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5144</cp:revision>
  <cp:lastPrinted>2021-07-01T03:56:27Z</cp:lastPrinted>
  <dcterms:created xsi:type="dcterms:W3CDTF">2018-03-27T06:03:00Z</dcterms:created>
  <dcterms:modified xsi:type="dcterms:W3CDTF">2024-08-29T07:44:09Z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