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1" d="100"/>
          <a:sy n="81" d="100"/>
        </p:scale>
        <p:origin x="77" y="7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95187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30</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kk-KZ" sz="1300" dirty="0">
                <a:effectLst/>
                <a:latin typeface="Times New Roman" panose="02020603050405020304" pitchFamily="18" charset="0"/>
                <a:ea typeface="Calibri" panose="020F0502020204030204" pitchFamily="34" charset="0"/>
              </a:rPr>
              <a:t>. </a:t>
            </a:r>
            <a:r>
              <a:rPr lang="kk-KZ" sz="1300" dirty="0">
                <a:solidFill>
                  <a:prstClr val="black"/>
                </a:solidFill>
                <a:latin typeface="Times New Roman" pitchFamily="18" charset="0"/>
                <a:cs typeface="Times New Roman" pitchFamily="18" charset="0"/>
              </a:rPr>
              <a:t>Жел 9-14 м/с. Ауа температурасы түнде 11-13, күндіз 16-18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31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кей уақыттарда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kk-KZ" sz="1300" dirty="0">
                <a:effectLst/>
                <a:latin typeface="Times New Roman" panose="02020603050405020304" pitchFamily="18" charset="0"/>
                <a:ea typeface="Calibri" panose="020F0502020204030204" pitchFamily="34" charset="0"/>
              </a:rPr>
              <a:t>.</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5820112"/>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0.875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16945</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3237</cp:revision>
  <cp:lastPrinted>2021-07-01T07:38:07Z</cp:lastPrinted>
  <dcterms:created xsi:type="dcterms:W3CDTF">2018-03-27T06:03:00Z</dcterms:created>
  <dcterms:modified xsi:type="dcterms:W3CDTF">2024-08-29T09:44:14Z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