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69922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түнде 1-6, күндіз 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22656</TotalTime>
  <Words>619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2021-07-01T03:56:27Z</cp:lastPrinted>
  <dcterms:created xsi:type="dcterms:W3CDTF">2018-03-27T06:03:00Z</dcterms:created>
  <dcterms:modified xsi:type="dcterms:W3CDTF">2024-08-29T07:49:00Z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