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757784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29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6133085"/>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0.819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29 тамыз с. 20-ден 30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жаңбыр, </a:t>
            </a:r>
            <a:r>
              <a:rPr lang="kk-KZ" sz="1100" kern="1400" dirty="0">
                <a:solidFill>
                  <a:srgbClr val="000000"/>
                </a:solidFill>
                <a:latin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найзағай</a:t>
            </a:r>
            <a:r>
              <a:rPr lang="kk-KZ" sz="1100" kern="1400" dirty="0">
                <a:solidFill>
                  <a:srgbClr val="000000"/>
                </a:solidFill>
                <a:latin typeface="Times New Roman" panose="02020603050405020304" pitchFamily="18" charset="0"/>
                <a:cs typeface="Times New Roman" panose="02020603050405020304" pitchFamily="18" charset="0"/>
              </a:rPr>
              <a:t>. Батыстан жел соғады, күші 9-14 м/с. Ауа температурасы </a:t>
            </a:r>
            <a:r>
              <a:rPr lang="kk-KZ" sz="1100" kern="1400">
                <a:solidFill>
                  <a:srgbClr val="000000"/>
                </a:solidFill>
                <a:latin typeface="Times New Roman" panose="02020603050405020304" pitchFamily="18" charset="0"/>
                <a:cs typeface="Times New Roman" panose="02020603050405020304" pitchFamily="18" charset="0"/>
              </a:rPr>
              <a:t>түнде 12-14, күндіз 19-21​​ </a:t>
            </a:r>
            <a:r>
              <a:rPr lang="kk-KZ" sz="1100" kern="1400" dirty="0">
                <a:solidFill>
                  <a:srgbClr val="000000"/>
                </a:solidFill>
                <a:latin typeface="Times New Roman" panose="02020603050405020304" pitchFamily="18" charset="0"/>
                <a:cs typeface="Times New Roman" panose="02020603050405020304" pitchFamily="18" charset="0"/>
              </a:rPr>
              <a:t>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31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31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30 </a:t>
            </a:r>
            <a:r>
              <a:rPr lang="ru-RU" sz="1100" dirty="0">
                <a:solidFill>
                  <a:prstClr val="black"/>
                </a:solidFill>
                <a:latin typeface="Times New Roman" panose="02020603050405020304" pitchFamily="18" charset="0"/>
                <a:cs typeface="Times New Roman" panose="02020603050405020304" pitchFamily="18" charset="0"/>
              </a:rPr>
              <a:t>тамызға, </a:t>
            </a:r>
            <a:r>
              <a:rPr lang="ru-RU" sz="1100">
                <a:solidFill>
                  <a:prstClr val="black"/>
                </a:solidFill>
                <a:latin typeface="Times New Roman" panose="02020603050405020304" pitchFamily="18" charset="0"/>
                <a:cs typeface="Times New Roman" panose="02020603050405020304" pitchFamily="18" charset="0"/>
              </a:rPr>
              <a:t>түнде 31 </a:t>
            </a:r>
            <a:r>
              <a:rPr lang="ru-RU" sz="1100" dirty="0">
                <a:solidFill>
                  <a:prstClr val="black"/>
                </a:solidFill>
                <a:latin typeface="Times New Roman" panose="02020603050405020304" pitchFamily="18" charset="0"/>
                <a:cs typeface="Times New Roman" panose="02020603050405020304" pitchFamily="18" charset="0"/>
              </a:rPr>
              <a:t>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31537</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5341</cp:revision>
  <cp:lastPrinted>2023-01-16T10:13:34Z</cp:lastPrinted>
  <dcterms:created xsi:type="dcterms:W3CDTF">2018-03-27T06:03:00Z</dcterms:created>
  <dcterms:modified xsi:type="dcterms:W3CDTF">2024-08-29T07:27:27Z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