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33984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северо-восточный 9-14 м/с. Температура воздуха ночью 10-12, днем 17-19 тепла.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31 августа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временами сильный дождь, гроза. Ветер северо-восточный 9-14, порывы 15-20 м/с. Температура воздуха ночью 6-8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549579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19640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3965</cp:revision>
  <cp:lastPrinted>2021-07-01T03:56:27Z</cp:lastPrinted>
  <dcterms:created xsi:type="dcterms:W3CDTF">2018-03-27T06:03:00Z</dcterms:created>
  <dcterms:modified xsi:type="dcterms:W3CDTF">2024-08-30T06:53:58Z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