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19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685861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дождь, ночью туман. Ветер северо-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10-12, днем 16-18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10-12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70448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августа, ночью 01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33984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5559</cp:revision>
  <cp:lastPrinted>2021-11-30T05:55:24Z</cp:lastPrinted>
  <dcterms:created xsi:type="dcterms:W3CDTF">2018-03-27T06:03:00Z</dcterms:created>
  <dcterms:modified xsi:type="dcterms:W3CDTF">2024-08-30T07:29:12Z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