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71829752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243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 сентября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2075081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0,01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2591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0,518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0,071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97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305739"/>
            <a:ext cx="4759889" cy="185691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северо-восточный 7-12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м/с. Температура воздуха ночью 12-14, 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26-28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тепла.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сентября 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без осадков. Ветер северо-восточный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7-12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10-12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Козлова 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26427</TotalTime>
  <Words>595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4790</cp:revision>
  <cp:lastPrinted>2021-07-01T03:56:27Z</cp:lastPrinted>
  <dcterms:created xsi:type="dcterms:W3CDTF">2018-03-27T06:03:00Z</dcterms:created>
  <dcterms:modified xsi:type="dcterms:W3CDTF">2024-08-30T07:18:06Z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