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25" d="100"/>
          <a:sy n="125" d="100"/>
        </p:scale>
        <p:origin x="-1650" y="-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691115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9-14, днем порывы 15-20 м/с. Температура воздуха ночью 13-15, днем 23-25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454588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20427</TotalTime>
  <Words>553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3930</cp:revision>
  <cp:lastPrinted>2021-07-01T03:56:27Z</cp:lastPrinted>
  <dcterms:created xsi:type="dcterms:W3CDTF">2018-03-27T06:03:00Z</dcterms:created>
  <dcterms:modified xsi:type="dcterms:W3CDTF">2024-08-30T06:58:07Z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