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05871344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243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5" y="3740842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30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92135" y="215900"/>
            <a:ext cx="4788563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дождь, гроза.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-восточный 5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-1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10-12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18-20°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</a:p>
          <a:p>
            <a:pPr algn="just"/>
            <a:endParaRPr lang="kk-KZ" sz="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сентября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31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сентября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дождь, гроза.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2-7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Температура воздуха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10-12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</a:p>
          <a:p>
            <a:pPr lvl="0" indent="177800"/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96808" y="2349978"/>
            <a:ext cx="4761493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4992135" y="3287312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99549528"/>
              </p:ext>
            </p:extLst>
          </p:nvPr>
        </p:nvGraphicFramePr>
        <p:xfrm>
          <a:off x="5019694" y="425346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106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0189" y="6018747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 Д.А.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20164</TotalTime>
  <Words>582</Words>
  <Application>Microsoft Office PowerPoint</Application>
  <PresentationFormat>Лист A4 (210x297 мм)</PresentationFormat>
  <Paragraphs>86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3810</cp:revision>
  <cp:lastPrinted>2021-10-14T11:15:53Z</cp:lastPrinted>
  <dcterms:created xsi:type="dcterms:W3CDTF">2018-03-27T06:03:00Z</dcterms:created>
  <dcterms:modified xsi:type="dcterms:W3CDTF">2024-08-30T05:57:58Z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