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108" y="5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235943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31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20 ч. 31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утром и днем небольшой дождь. Ветер 7-12 м/с. Температура воздуха ночью 9-11, днем 15-17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августа по 08 ч. 01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воздуха 8-10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978931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0.578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20251</TotalTime>
  <Words>610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3304</cp:revision>
  <cp:lastPrinted>2021-07-01T03:56:27Z</cp:lastPrinted>
  <dcterms:created xsi:type="dcterms:W3CDTF">2018-03-27T06:03:00Z</dcterms:created>
  <dcterms:modified xsi:type="dcterms:W3CDTF">2024-08-30T07:42:31Z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