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vko@meteo.kz" TargetMode="External"/><Relationship Id="rId2" Type="http://schemas.openxmlformats.org/officeDocument/2006/relationships/hyperlink" Target="mailto:vozduh2_vk@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238342932"/>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243</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30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2018" y="3756495"/>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30 </a:t>
            </a:r>
            <a:r>
              <a:rPr lang="ru-RU" altLang="ru-RU" sz="1200" b="1" dirty="0" err="1" smtClean="0">
                <a:latin typeface="Times New Roman" panose="02020603050405020304" pitchFamily="18" charset="0"/>
                <a:cs typeface="Times New Roman" panose="02020603050405020304" pitchFamily="18" charset="0"/>
              </a:rPr>
              <a:t>тамызға</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03468" y="201990"/>
            <a:ext cx="4908111" cy="2092881"/>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31 </a:t>
            </a:r>
            <a:r>
              <a:rPr lang="kk-KZ" altLang="ru-RU" sz="1200" b="1" dirty="0">
                <a:latin typeface="Times New Roman" panose="02020603050405020304" pitchFamily="18" charset="0"/>
                <a:cs typeface="Times New Roman" panose="02020603050405020304" pitchFamily="18" charset="0"/>
              </a:rPr>
              <a:t>тамызға</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smtClean="0">
                <a:latin typeface="Times New Roman" pitchFamily="18" charset="0"/>
                <a:cs typeface="Times New Roman" pitchFamily="18" charset="0"/>
              </a:rPr>
              <a:t>30 </a:t>
            </a:r>
            <a:r>
              <a:rPr lang="kk-KZ" altLang="ru-RU" sz="1200" b="1" dirty="0">
                <a:latin typeface="Times New Roman" pitchFamily="18" charset="0"/>
                <a:cs typeface="Times New Roman" pitchFamily="18" charset="0"/>
              </a:rPr>
              <a:t>тамыз сағ. </a:t>
            </a:r>
            <a:r>
              <a:rPr lang="ru-RU" altLang="ru-RU" sz="1200" b="1" dirty="0">
                <a:latin typeface="Times New Roman" panose="02020603050405020304" pitchFamily="18" charset="0"/>
                <a:cs typeface="Times New Roman" panose="02020603050405020304" pitchFamily="18" charset="0"/>
              </a:rPr>
              <a:t>20-дан </a:t>
            </a:r>
            <a:r>
              <a:rPr lang="kk-KZ" altLang="ru-RU" sz="1200" b="1" dirty="0" smtClean="0">
                <a:latin typeface="Times New Roman" panose="02020603050405020304" pitchFamily="18" charset="0"/>
                <a:cs typeface="Times New Roman" panose="02020603050405020304" pitchFamily="18" charset="0"/>
              </a:rPr>
              <a:t>31</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тамыз</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a:t>
            </a:r>
            <a:r>
              <a:rPr lang="kk-KZ" sz="1200" dirty="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жаңбыр, найзағай. Жел солтүстік-батыстан соғады,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5-10 </a:t>
            </a:r>
            <a:r>
              <a:rPr lang="kk-KZ" sz="1200" dirty="0" smtClean="0">
                <a:solidFill>
                  <a:prstClr val="black"/>
                </a:solidFill>
                <a:latin typeface="Times New Roman" pitchFamily="18" charset="0"/>
                <a:cs typeface="Times New Roman" pitchFamily="18" charset="0"/>
              </a:rPr>
              <a:t>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12-14</a:t>
            </a:r>
            <a:r>
              <a:rPr lang="" sz="1200" dirty="0" smtClean="0">
                <a:solidFill>
                  <a:prstClr val="black"/>
                </a:solidFill>
                <a:latin typeface="Times New Roman" pitchFamily="18" charset="0"/>
                <a:cs typeface="Times New Roman" pitchFamily="18" charset="0"/>
              </a:rPr>
              <a:t>°</a:t>
            </a:r>
            <a:r>
              <a:rPr lang="kk-KZ" sz="1200" dirty="0">
                <a:solidFill>
                  <a:prstClr val="black"/>
                </a:solidFill>
                <a:latin typeface="Times New Roman" pitchFamily="18" charset="0"/>
                <a:cs typeface="Times New Roman" pitchFamily="18" charset="0"/>
              </a:rPr>
              <a:t>, күндіз </a:t>
            </a:r>
            <a:r>
              <a:rPr lang="kk-KZ" sz="1200" dirty="0" smtClean="0">
                <a:solidFill>
                  <a:prstClr val="black"/>
                </a:solidFill>
                <a:latin typeface="Times New Roman" pitchFamily="18" charset="0"/>
                <a:cs typeface="Times New Roman" pitchFamily="18" charset="0"/>
              </a:rPr>
              <a:t>20-22° </a:t>
            </a:r>
            <a:r>
              <a:rPr lang="kk-KZ" sz="1200" dirty="0">
                <a:solidFill>
                  <a:prstClr val="black"/>
                </a:solidFill>
                <a:latin typeface="Times New Roman" pitchFamily="18" charset="0"/>
                <a:cs typeface="Times New Roman" pitchFamily="18" charset="0"/>
              </a:rPr>
              <a:t>жылы.</a:t>
            </a:r>
          </a:p>
          <a:p>
            <a:pPr lvl="0" indent="185738" algn="just"/>
            <a:endParaRPr lang="kk-KZ" sz="600" dirty="0">
              <a:solidFill>
                <a:prstClr val="black"/>
              </a:solidFill>
              <a:latin typeface="Times New Roman" pitchFamily="18" charset="0"/>
              <a:cs typeface="Times New Roman" pitchFamily="18" charset="0"/>
            </a:endParaRPr>
          </a:p>
          <a:p>
            <a:pPr lvl="0" indent="185738" algn="just"/>
            <a:endParaRPr lang="kk-KZ" altLang="ru-RU" sz="400" b="1" dirty="0">
              <a:solidFill>
                <a:prstClr val="black"/>
              </a:solidFill>
              <a:latin typeface="Times New Roman" pitchFamily="18" charset="0"/>
              <a:cs typeface="Times New Roman" pitchFamily="18" charset="0"/>
            </a:endParaRPr>
          </a:p>
          <a:p>
            <a:pPr lvl="0" indent="185738" algn="ctr"/>
            <a:r>
              <a:rPr lang="ru-RU" altLang="ru-RU" sz="1200" b="1" dirty="0">
                <a:solidFill>
                  <a:prstClr val="black"/>
                </a:solidFill>
                <a:latin typeface="Times New Roman" panose="02020603050405020304" pitchFamily="18" charset="0"/>
                <a:cs typeface="Times New Roman" panose="02020603050405020304" pitchFamily="18" charset="0"/>
              </a:rPr>
              <a:t>2024 </a:t>
            </a:r>
            <a:r>
              <a:rPr lang="ru-RU" altLang="ru-RU" sz="1200" b="1" dirty="0" err="1">
                <a:solidFill>
                  <a:prstClr val="black"/>
                </a:solidFill>
                <a:latin typeface="Times New Roman" panose="02020603050405020304" pitchFamily="18" charset="0"/>
                <a:cs typeface="Times New Roman" panose="02020603050405020304" pitchFamily="18" charset="0"/>
              </a:rPr>
              <a:t>жылғы</a:t>
            </a:r>
            <a:r>
              <a:rPr lang="ru-RU" altLang="ru-RU" sz="1200" b="1" dirty="0">
                <a:solidFill>
                  <a:prstClr val="black"/>
                </a:solidFill>
                <a:latin typeface="Times New Roman" panose="02020603050405020304" pitchFamily="18" charset="0"/>
                <a:cs typeface="Times New Roman" panose="02020603050405020304" pitchFamily="18" charset="0"/>
              </a:rPr>
              <a:t> 01 </a:t>
            </a:r>
            <a:r>
              <a:rPr lang="ru-RU" altLang="ru-RU" sz="1200" b="1" dirty="0" err="1">
                <a:solidFill>
                  <a:prstClr val="black"/>
                </a:solidFill>
                <a:latin typeface="Times New Roman" panose="02020603050405020304" pitchFamily="18" charset="0"/>
                <a:cs typeface="Times New Roman" panose="02020603050405020304" pitchFamily="18" charset="0"/>
              </a:rPr>
              <a:t>қыркүйекке</a:t>
            </a:r>
            <a:r>
              <a:rPr lang="ru-RU" altLang="ru-RU" sz="1200" b="1" dirty="0">
                <a:solidFill>
                  <a:prstClr val="black"/>
                </a:solidFill>
                <a:latin typeface="Times New Roman" panose="02020603050405020304" pitchFamily="18" charset="0"/>
                <a:cs typeface="Times New Roman" panose="02020603050405020304" pitchFamily="18" charset="0"/>
              </a:rPr>
              <a:t> </a:t>
            </a:r>
          </a:p>
          <a:p>
            <a:pPr lvl="0"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31 тамыз </a:t>
            </a:r>
            <a:r>
              <a:rPr lang="ru-RU" sz="1200" b="1" dirty="0" err="1">
                <a:solidFill>
                  <a:prstClr val="black"/>
                </a:solidFill>
                <a:latin typeface="Times New Roman" panose="02020603050405020304" pitchFamily="18" charset="0"/>
                <a:cs typeface="Times New Roman" panose="02020603050405020304" pitchFamily="18" charset="0"/>
              </a:rPr>
              <a:t>сағ</a:t>
            </a:r>
            <a:r>
              <a:rPr lang="ru-RU" sz="1200" b="1" dirty="0">
                <a:solidFill>
                  <a:prstClr val="black"/>
                </a:solidFill>
                <a:latin typeface="Times New Roman" panose="02020603050405020304" pitchFamily="18" charset="0"/>
                <a:cs typeface="Times New Roman" panose="02020603050405020304" pitchFamily="18" charset="0"/>
              </a:rPr>
              <a:t>. 20-дан </a:t>
            </a:r>
            <a:r>
              <a:rPr lang="ru-RU" altLang="ru-RU" sz="1200" b="1" dirty="0">
                <a:solidFill>
                  <a:prstClr val="black"/>
                </a:solidFill>
                <a:latin typeface="Times New Roman" panose="02020603050405020304" pitchFamily="18" charset="0"/>
                <a:cs typeface="Times New Roman" panose="02020603050405020304" pitchFamily="18" charset="0"/>
              </a:rPr>
              <a:t>01 </a:t>
            </a:r>
            <a:r>
              <a:rPr lang="ru-RU" altLang="ru-RU" sz="1200" b="1" dirty="0" err="1">
                <a:solidFill>
                  <a:prstClr val="black"/>
                </a:solidFill>
                <a:latin typeface="Times New Roman" panose="02020603050405020304" pitchFamily="18" charset="0"/>
                <a:cs typeface="Times New Roman" panose="02020603050405020304" pitchFamily="18" charset="0"/>
              </a:rPr>
              <a:t>қыркүйек</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sz="1200" b="1" dirty="0" err="1">
                <a:solidFill>
                  <a:prstClr val="black"/>
                </a:solidFill>
                <a:latin typeface="Times New Roman" panose="02020603050405020304" pitchFamily="18" charset="0"/>
                <a:cs typeface="Times New Roman" panose="02020603050405020304" pitchFamily="18" charset="0"/>
              </a:rPr>
              <a:t>сағ</a:t>
            </a:r>
            <a:r>
              <a:rPr lang="ru-RU" sz="1200" b="1" dirty="0">
                <a:solidFill>
                  <a:prstClr val="black"/>
                </a:solidFill>
                <a:latin typeface="Times New Roman" panose="02020603050405020304" pitchFamily="18" charset="0"/>
                <a:cs typeface="Times New Roman" panose="02020603050405020304" pitchFamily="18" charset="0"/>
              </a:rPr>
              <a:t>. 08-ге </a:t>
            </a:r>
            <a:r>
              <a:rPr lang="ru-RU" sz="1200" b="1" dirty="0" err="1">
                <a:solidFill>
                  <a:prstClr val="black"/>
                </a:solidFill>
                <a:latin typeface="Times New Roman" panose="02020603050405020304" pitchFamily="18" charset="0"/>
                <a:cs typeface="Times New Roman" panose="02020603050405020304" pitchFamily="18" charset="0"/>
              </a:rPr>
              <a:t>дейін</a:t>
            </a:r>
            <a:endParaRPr lang="ru-RU" sz="1200" b="1" dirty="0">
              <a:solidFill>
                <a:prstClr val="black"/>
              </a:solidFill>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 бұлтты,</a:t>
            </a:r>
            <a:r>
              <a:rPr lang=""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жаңбыр. Жел солтүстік-батыстан соғады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5-10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8-10°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15" name="TextBox 13"/>
          <p:cNvSpPr txBox="1"/>
          <p:nvPr/>
        </p:nvSpPr>
        <p:spPr>
          <a:xfrm>
            <a:off x="4959631" y="2467981"/>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 sz="1200" dirty="0">
                <a:solidFill>
                  <a:prstClr val="black"/>
                </a:solidFill>
                <a:latin typeface="Times New Roman" panose="02020603050405020304" pitchFamily="18" charset="0"/>
                <a:cs typeface="Times New Roman" panose="02020603050405020304" pitchFamily="18" charset="0"/>
              </a:rPr>
              <a:t>М</a:t>
            </a:r>
            <a:r>
              <a:rPr lang="ru-RU" sz="1200" dirty="0" err="1">
                <a:solidFill>
                  <a:prstClr val="black"/>
                </a:solidFill>
                <a:latin typeface="Times New Roman" panose="02020603050405020304" pitchFamily="18" charset="0"/>
                <a:cs typeface="Times New Roman" panose="02020603050405020304" pitchFamily="18" charset="0"/>
              </a:rPr>
              <a:t>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 sz="1200" dirty="0">
                <a:solidFill>
                  <a:prstClr val="black"/>
                </a:solidFill>
                <a:latin typeface="Times New Roman" panose="02020603050405020304" pitchFamily="18" charset="0"/>
                <a:cs typeface="Times New Roman" panose="02020603050405020304" pitchFamily="18" charset="0"/>
              </a:rPr>
              <a:t>сей</a:t>
            </a:r>
            <a:r>
              <a:rPr lang="kk-KZ" sz="1200" dirty="0">
                <a:solidFill>
                  <a:prstClr val="black"/>
                </a:solidFill>
                <a:latin typeface="Times New Roman" panose="02020603050405020304" pitchFamily="18" charset="0"/>
                <a:cs typeface="Times New Roman" panose="02020603050405020304" pitchFamily="18" charset="0"/>
              </a:rPr>
              <a:t>ілуіне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4959631" y="3395459"/>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жоқ</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482575828"/>
              </p:ext>
            </p:extLst>
          </p:nvPr>
        </p:nvGraphicFramePr>
        <p:xfrm>
          <a:off x="4953000" y="4221088"/>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7707" y="5787948"/>
            <a:ext cx="4320480" cy="461665"/>
          </a:xfrm>
          <a:prstGeom prst="rect">
            <a:avLst/>
          </a:prstGeom>
          <a:solidFill>
            <a:schemeClr val="bg1"/>
          </a:solidFill>
          <a:ln w="9525">
            <a:noFill/>
          </a:ln>
        </p:spPr>
        <p:txBody>
          <a:bodyPr wrap="square">
            <a:spAutoFit/>
          </a:bodyPr>
          <a:lstStyle/>
          <a:p>
            <a:pPr eaLnBrk="0" hangingPunct="0"/>
            <a:endParaRPr lang="en-US" altLang="ru-RU" sz="1200" b="1" i="1" dirty="0" smtClean="0">
              <a:solidFill>
                <a:srgbClr val="000000"/>
              </a:solidFill>
              <a:latin typeface="Times New Roman" panose="02020603050405020304" pitchFamily="18" charset="0"/>
              <a:cs typeface="Times New Roman" panose="02020603050405020304" pitchFamily="18" charset="0"/>
            </a:endParaRPr>
          </a:p>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Жиембаева Д.А.</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76882404"/>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vozduh2_vk</a:t>
                      </a:r>
                      <a:r>
                        <a:rPr lang="en-US" altLang="x-none" sz="800" b="1" dirty="0" smtClean="0">
                          <a:latin typeface="Times New Roman" panose="02020603050405020304" pitchFamily="18" charset="0"/>
                          <a:cs typeface="Times New Roman" panose="02020603050405020304" pitchFamily="18" charset="0"/>
                          <a:hlinkClick r:id="rId2"/>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19670</TotalTime>
  <Words>555</Words>
  <Application>Microsoft Office PowerPoint</Application>
  <PresentationFormat>Лист A4 (210x297 мм)</PresentationFormat>
  <Paragraphs>84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3867</cp:revision>
  <cp:lastPrinted>2021-07-01T03:56:27Z</cp:lastPrinted>
  <dcterms:created xsi:type="dcterms:W3CDTF">2018-03-27T06:03:00Z</dcterms:created>
  <dcterms:modified xsi:type="dcterms:W3CDTF">2024-08-30T05:48:12Z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