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98550147"/>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1875540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9-14, екпіні 18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28-30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екпіні 18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31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01 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14725</TotalTime>
  <Words>555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3228</cp:revision>
  <cp:lastPrinted>2021-07-01T07:38:07Z</cp:lastPrinted>
  <dcterms:created xsi:type="dcterms:W3CDTF">2018-03-27T06:03:00Z</dcterms:created>
  <dcterms:modified xsi:type="dcterms:W3CDTF">2024-08-30T07:25:44Z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