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21831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590760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a:t>
                      </a: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2591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0,518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0,071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r>
                        <a:rPr lang="en-US"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a:t>
                      </a:r>
                      <a:r>
                        <a:rPr lang="ru-RU"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a:t>
                      </a:r>
                      <a:r>
                        <a:rPr lang="ru-RU" sz="1000" dirty="0">
                          <a:effectLst/>
                          <a:latin typeface="Times New Roman" panose="02020603050405020304" pitchFamily="18" charset="0"/>
                          <a:ea typeface="SimSun" panose="02010600030101010101" pitchFamily="2" charset="-122"/>
                        </a:rPr>
                        <a:t>97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26-28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a:solidFill>
                  <a:srgbClr val="000000"/>
                </a:solidFill>
                <a:latin typeface="Times New Roman" pitchFamily="18" charset="0"/>
                <a:cs typeface="Times New Roman" pitchFamily="18" charset="0"/>
                <a:sym typeface="+mn-ea"/>
              </a:rPr>
              <a:t>0</a:t>
            </a:r>
            <a:r>
              <a:rPr lang="ru-RU" sz="1200" b="1" dirty="0" smtClean="0">
                <a:solidFill>
                  <a:srgbClr val="000000"/>
                </a:solidFill>
                <a:latin typeface="Times New Roman" pitchFamily="18" charset="0"/>
                <a:cs typeface="Times New Roman" pitchFamily="18" charset="0"/>
                <a:sym typeface="+mn-ea"/>
              </a:rPr>
              <a:t>1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a:t>
            </a:r>
            <a:r>
              <a:rPr lang="ru-RU" sz="1200" b="1" dirty="0" smtClean="0">
                <a:solidFill>
                  <a:srgbClr val="000000"/>
                </a:solidFill>
                <a:latin typeface="Times New Roman" panose="02020603050405020304" pitchFamily="18" charset="0"/>
                <a:cs typeface="Times New Roman" panose="02020603050405020304" pitchFamily="18" charset="0"/>
                <a:sym typeface="+mn-ea"/>
              </a:rPr>
              <a:t>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солтүстік-шығыстан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a:t>
            </a:r>
            <a:r>
              <a:rPr lang="ru-RU" sz="1100" b="1" dirty="0" smtClean="0">
                <a:solidFill>
                  <a:schemeClr val="tx1"/>
                </a:solidFill>
                <a:latin typeface="Times New Roman" panose="02020603050405020304" pitchFamily="18" charset="0"/>
                <a:cs typeface="Times New Roman" panose="02020603050405020304" pitchFamily="18" charset="0"/>
              </a:rPr>
              <a:t>1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772416"/>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26640</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5199</cp:revision>
  <cp:lastPrinted>2021-07-01T03:56:27Z</cp:lastPrinted>
  <dcterms:created xsi:type="dcterms:W3CDTF">2018-03-27T06:03:00Z</dcterms:created>
  <dcterms:modified xsi:type="dcterms:W3CDTF">2024-08-30T07:15:22Z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