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19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469181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159463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30 тамыз с. 20-ден 31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a:t>
            </a:r>
            <a:r>
              <a:rPr lang="kk-KZ" sz="1100" kern="1400">
                <a:solidFill>
                  <a:srgbClr val="000000"/>
                </a:solidFill>
                <a:latin typeface="Times New Roman" panose="02020603050405020304" pitchFamily="18" charset="0"/>
                <a:cs typeface="Times New Roman" panose="02020603050405020304" pitchFamily="18" charset="0"/>
              </a:rPr>
              <a:t>бұлтты</a:t>
            </a:r>
            <a:r>
              <a:rPr lang="kk-KZ" sz="1100">
                <a:latin typeface="Times New Roman" panose="02020603050405020304" pitchFamily="18" charset="0"/>
                <a:cs typeface="Times New Roman" panose="02020603050405020304" pitchFamily="18" charset="0"/>
              </a:rPr>
              <a:t>, таңертен </a:t>
            </a:r>
            <a:r>
              <a:rPr lang="kk-KZ" sz="1100" dirty="0">
                <a:latin typeface="Times New Roman" panose="02020603050405020304" pitchFamily="18" charset="0"/>
                <a:cs typeface="Times New Roman" panose="02020603050405020304" pitchFamily="18" charset="0"/>
              </a:rPr>
              <a:t>және күндіз жаңбыр, түнде тұман</a:t>
            </a:r>
            <a:r>
              <a:rPr lang="kk-KZ" sz="1100" kern="1400" dirty="0">
                <a:solidFill>
                  <a:srgbClr val="000000"/>
                </a:solidFill>
                <a:latin typeface="Times New Roman" panose="02020603050405020304" pitchFamily="18" charset="0"/>
                <a:cs typeface="Times New Roman" panose="02020603050405020304" pitchFamily="18" charset="0"/>
              </a:rPr>
              <a:t>. Солтүстік-батыстан жел соғады, күші 5-10 м/с. Ауа температурасы түнде 10-12, күндіз 16-18​​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01 </a:t>
            </a:r>
            <a:r>
              <a:rPr lang="ru-RU" sz="1100" b="1" kern="1400" dirty="0" err="1">
                <a:solidFill>
                  <a:srgbClr val="000000"/>
                </a:solidFill>
                <a:latin typeface="Times New Roman" panose="02020603050405020304" pitchFamily="18" charset="0"/>
                <a:cs typeface="Times New Roman" panose="02020603050405020304" pitchFamily="18" charset="0"/>
              </a:rPr>
              <a:t>қыркүйекке</a:t>
            </a:r>
            <a:r>
              <a:rPr lang="ru-RU" sz="1100" b="1" kern="1400" dirty="0">
                <a:solidFill>
                  <a:srgbClr val="000000"/>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31 тамызға, түнде 01 </a:t>
            </a:r>
            <a:r>
              <a:rPr lang="ru-RU" sz="1100" dirty="0" err="1">
                <a:solidFill>
                  <a:prstClr val="black"/>
                </a:solidFill>
                <a:latin typeface="Times New Roman" panose="02020603050405020304" pitchFamily="18" charset="0"/>
                <a:cs typeface="Times New Roman" panose="02020603050405020304" pitchFamily="18" charset="0"/>
              </a:rPr>
              <a:t>қыркүйекке</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31629</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5346</cp:revision>
  <cp:lastPrinted>2023-01-16T10:13:34Z</cp:lastPrinted>
  <dcterms:created xsi:type="dcterms:W3CDTF">2018-03-27T06:03:00Z</dcterms:created>
  <dcterms:modified xsi:type="dcterms:W3CDTF">2024-08-30T07:42:38Z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