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31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31 </a:t>
            </a:r>
            <a:r>
              <a:rPr lang="kk-KZ" sz="1100" b="1" dirty="0"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 Солтүстік-батыстан, солтүстіктен жел соғады, күші 9-14, күндіз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p>
          <a:p>
            <a:pPr algn="ctr"/>
            <a:r>
              <a:rPr lang="kk-KZ"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қыркүйек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31 </a:t>
            </a:r>
            <a:r>
              <a:rPr lang="kk-KZ" sz="1100" b="1" dirty="0"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солтүстік-шығыстан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31 тамызда, </a:t>
            </a:r>
            <a:r>
              <a:rPr lang="kk-KZ" sz="1100" smtClean="0">
                <a:solidFill>
                  <a:srgbClr val="000000"/>
                </a:solidFill>
                <a:latin typeface="Times New Roman" pitchFamily="18" charset="0"/>
                <a:cs typeface="Times New Roman" pitchFamily="18" charset="0"/>
              </a:rPr>
              <a:t>01 </a:t>
            </a:r>
            <a:r>
              <a:rPr lang="kk-KZ" sz="1100" smtClean="0">
                <a:solidFill>
                  <a:srgbClr val="000000"/>
                </a:solidFill>
                <a:latin typeface="Times New Roman" pitchFamily="18" charset="0"/>
                <a:cs typeface="Times New Roman" pitchFamily="18" charset="0"/>
              </a:rPr>
              <a:t>қыркүйекте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15397</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5147</cp:revision>
  <cp:lastPrinted>2021-07-01T03:56:27Z</cp:lastPrinted>
  <dcterms:created xsi:type="dcterms:W3CDTF">2018-03-27T06:03:00Z</dcterms:created>
  <dcterms:modified xsi:type="dcterms:W3CDTF">2024-08-30T08:04:44Z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