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 dirty="0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244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31 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1962" y="114360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01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31 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01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Переменная облачность, без осадков. Ветер северо-западный 2-7, днем порывы 12 м/с. Температура воздуха ночью 16-18, днем 28-30 тепла.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02 сентября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01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02</a:t>
            </a:r>
            <a:r>
              <a:rPr lang="ru-RU" sz="1100" b="1" dirty="0">
                <a:solidFill>
                  <a:schemeClr val="tx1"/>
                </a:solidFill>
              </a:rPr>
              <a:t>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>
                <a:solidFill>
                  <a:schemeClr val="tx1"/>
                </a:solidFill>
              </a:rPr>
              <a:t>временами дождь.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северо-западный 3-8</a:t>
            </a:r>
            <a:r>
              <a:rPr lang="ru-RU" sz="1100" dirty="0">
                <a:solidFill>
                  <a:schemeClr val="tx1"/>
                </a:solidFill>
              </a:rPr>
              <a:t> м/с. Температура воздуха 13-15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01 сентября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02 сентября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31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634275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2695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Медеуова Г.А. 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21736</TotalTime>
  <Words>811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4982</cp:revision>
  <cp:lastPrinted>2021-07-01T09:11:30Z</cp:lastPrinted>
  <dcterms:created xsi:type="dcterms:W3CDTF">2018-03-27T06:03:00Z</dcterms:created>
  <dcterms:modified xsi:type="dcterms:W3CDTF">2024-08-31T08:06:51Z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