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01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31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01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северо-западный 7-12 м/с. Температура воздуха ночью 10-12, днем 26-28 тепла.</a:t>
            </a:r>
            <a:r>
              <a:rPr lang="kk-KZ" sz="1200" dirty="0"/>
              <a:t>	</a:t>
            </a:r>
          </a:p>
          <a:p>
            <a:endParaRPr lang="kk-KZ" sz="1200" dirty="0"/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02 сентября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сентября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02 сентября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северо-западный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19614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4363</cp:revision>
  <cp:lastPrinted>2021-07-01T03:56:27Z</cp:lastPrinted>
  <dcterms:created xsi:type="dcterms:W3CDTF">2018-03-27T06:03:00Z</dcterms:created>
  <dcterms:modified xsi:type="dcterms:W3CDTF">2024-08-31T07:06:37Z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