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491813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 9-14, днем порывы 15-20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19-21 тепла.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01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9-14 м/с. Температура воздуха ночью 7-9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6674132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20786</TotalTime>
  <Words>624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3979</cp:revision>
  <cp:lastPrinted>2021-07-01T03:56:27Z</cp:lastPrinted>
  <dcterms:created xsi:type="dcterms:W3CDTF">2018-03-27T06:03:00Z</dcterms:created>
  <dcterms:modified xsi:type="dcterms:W3CDTF">2024-08-31T08:32:47Z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