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585336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238077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сентябрь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сентябрь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восточный, северо-восточный 7-12 м/с. Температура воздуха ночью 10-12, днем 26-28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сентябрь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сентябрь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сентябрь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северо-восточный 7-12 м/с. Температура воздуха 12-14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26436</TotalTime>
  <Words>630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4797</cp:revision>
  <cp:lastPrinted>2021-07-01T03:56:27Z</cp:lastPrinted>
  <dcterms:created xsi:type="dcterms:W3CDTF">2018-03-27T06:03:00Z</dcterms:created>
  <dcterms:modified xsi:type="dcterms:W3CDTF">2024-08-31T07:20:25Z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