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72" y="72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4338514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сентября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северный 9-14, днем порывы 15- 20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12-14 тепла.</a:t>
            </a:r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дождь, гроза. Ветер северо-восточный 9-14 м/с. Температура воздуха ночью 5-7 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7592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19641</TotalTime>
  <Words>638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3969</cp:revision>
  <cp:lastPrinted>2021-07-01T03:56:27Z</cp:lastPrinted>
  <dcterms:created xsi:type="dcterms:W3CDTF">2018-03-27T06:03:00Z</dcterms:created>
  <dcterms:modified xsi:type="dcterms:W3CDTF">2024-08-31T08:34:17Z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