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368146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 </a:t>
            </a:r>
          </a:p>
          <a:p>
            <a:pPr algn="just"/>
            <a:endParaRPr lang="kk-KZ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02 сентября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6747" y="218995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41402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24625</TotalTime>
  <Words>716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4135</cp:revision>
  <cp:lastPrinted>2021-10-18T15:52:53Z</cp:lastPrinted>
  <dcterms:created xsi:type="dcterms:W3CDTF">2018-03-27T06:03:00Z</dcterms:created>
  <dcterms:modified xsi:type="dcterms:W3CDTF">2024-08-31T07:33:43Z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