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72" y="7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6581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77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сентября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01 сентября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.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Температура воздуха ночью 4-6, днем 10-12 тепла.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по 08 ч. 02 сентября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8-10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973492"/>
              </p:ext>
            </p:extLst>
          </p:nvPr>
        </p:nvGraphicFramePr>
        <p:xfrm>
          <a:off x="5110242" y="440534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20260</TotalTime>
  <Words>607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3305</cp:revision>
  <cp:lastPrinted>2021-07-01T03:56:27Z</cp:lastPrinted>
  <dcterms:created xsi:type="dcterms:W3CDTF">2018-03-27T06:03:00Z</dcterms:created>
  <dcterms:modified xsi:type="dcterms:W3CDTF">2024-08-31T08:51:42Z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