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85390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292306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8-13 м/с. Температура воздуха ночью 15-17, днем 30-32 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м/с. Температура воздуха ночью 13-15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сентября,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2024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13819</TotalTime>
  <Words>658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3228</cp:revision>
  <cp:lastPrinted>2021-07-01T03:56:27Z</cp:lastPrinted>
  <dcterms:created xsi:type="dcterms:W3CDTF">2018-03-27T06:03:00Z</dcterms:created>
  <dcterms:modified xsi:type="dcterms:W3CDTF">2024-08-31T07:24:24Z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