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968555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сентября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3-8 м/с. Температура воздуха ночью 9-11, днем 22-24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сентября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сентября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 5-10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739338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сентября, ночью 02 сентября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37275</TotalTime>
  <Words>623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4831</cp:revision>
  <cp:lastPrinted>2021-02-03T11:37:00Z</cp:lastPrinted>
  <dcterms:created xsi:type="dcterms:W3CDTF">2018-03-27T06:03:00Z</dcterms:created>
  <dcterms:modified xsi:type="dcterms:W3CDTF">2024-08-31T07:31:40Z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