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695051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сентября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северный 9-14, днем порывы 15-20 м/с. Температура воздуха ночью 9-11, днем 19-21 тепла.</a:t>
            </a:r>
          </a:p>
          <a:p>
            <a:pPr lvl="0" algn="just"/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8-10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5849382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20434</TotalTime>
  <Words>618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3933</cp:revision>
  <cp:lastPrinted>2021-07-01T03:56:27Z</cp:lastPrinted>
  <dcterms:created xsi:type="dcterms:W3CDTF">2018-03-27T06:03:00Z</dcterms:created>
  <dcterms:modified xsi:type="dcterms:W3CDTF">2024-08-31T08:33:11Z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