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35779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kk-KZ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5260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юго-восточный 9-14 м/с. Температура воздуха ночью 21-23, днем 34-36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20-22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26786</TotalTime>
  <Words>623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3484</cp:revision>
  <cp:lastPrinted>2021-10-15T03:50:29Z</cp:lastPrinted>
  <dcterms:created xsi:type="dcterms:W3CDTF">2018-03-27T06:03:00Z</dcterms:created>
  <dcterms:modified xsi:type="dcterms:W3CDTF">2024-08-31T07:17:22Z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