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0" d="100"/>
          <a:sy n="120" d="100"/>
        </p:scale>
        <p:origin x="2054" y="77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9479385"/>
              </p:ext>
            </p:extLst>
          </p:nvPr>
        </p:nvGraphicFramePr>
        <p:xfrm>
          <a:off x="307975" y="2560791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48217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 августа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5633" y="133668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01 сентября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31 августа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01 сентября 2024 г. </a:t>
            </a: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днем дождь, гроза. Ветер северный 9-14, днем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порывы 15-20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6-8, днем 12-14 тепла.</a:t>
            </a:r>
            <a:endParaRPr lang="en-US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02 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01 сентября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  <a:sym typeface="+mn-ea"/>
              </a:rPr>
              <a:t>02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небольшой дождь, гроза. Ветер северо-восточный 9-14 м/с. Температура воздуха ночью 5-7 тепла. </a:t>
            </a:r>
          </a:p>
          <a:p>
            <a:pPr lvl="0"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62241" y="2548367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9892" y="3645024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31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57697" y="3240865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50045934"/>
              </p:ext>
            </p:extLst>
          </p:nvPr>
        </p:nvGraphicFramePr>
        <p:xfrm>
          <a:off x="5097016" y="4182756"/>
          <a:ext cx="4536504" cy="22067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360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481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273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1.706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276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0.921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1285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0.257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0.082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0.044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0.913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Буланбаева Д.М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21857</TotalTime>
  <Words>683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4064</cp:revision>
  <cp:lastPrinted>2021-07-01T03:56:27Z</cp:lastPrinted>
  <dcterms:created xsi:type="dcterms:W3CDTF">2018-03-27T06:03:00Z</dcterms:created>
  <dcterms:modified xsi:type="dcterms:W3CDTF">2024-08-31T08:33:54Z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