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617264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августа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01 сентября 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северный, северо-восточный 7-12 м/с. Температура воздуха ночью 6-8, днем 15-17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01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02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северо-восточный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5-7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56464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02 сентября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Н.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23131</TotalTime>
  <Words>622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4072</cp:revision>
  <cp:lastPrinted>2021-07-01T03:56:27Z</cp:lastPrinted>
  <dcterms:created xsi:type="dcterms:W3CDTF">2018-03-27T06:03:00Z</dcterms:created>
  <dcterms:modified xsi:type="dcterms:W3CDTF">2024-08-31T08:15:56Z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