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84" d="100"/>
          <a:sy n="84" d="100"/>
        </p:scale>
        <p:origin x="72" y="72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01 сентября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393787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 ночью 9-14, днем 15-20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13-15 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сентября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западный 9-14 м/с. Температура воздуха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16931</TotalTime>
  <Words>638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5405</cp:revision>
  <cp:lastPrinted>2021-07-01T03:56:27Z</cp:lastPrinted>
  <dcterms:created xsi:type="dcterms:W3CDTF">2018-03-27T06:03:00Z</dcterms:created>
  <dcterms:modified xsi:type="dcterms:W3CDTF">2024-08-31T08:52:43Z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