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794543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блачно, дождь. Ветер северо-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ный 9-14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8-10, днем 13-15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блачность, дождь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05088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34010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5563</cp:revision>
  <cp:lastPrinted>2021-11-30T05:55:24Z</cp:lastPrinted>
  <dcterms:created xsi:type="dcterms:W3CDTF">2018-03-27T06:03:00Z</dcterms:created>
  <dcterms:modified xsi:type="dcterms:W3CDTF">2024-08-31T07:46:41Z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