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16087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7173391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490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a:t>
                      </a:r>
                      <a:r>
                        <a:rPr lang="kk-KZ" sz="1000" b="0" i="0" u="none" strike="noStrike" dirty="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01 қыркүйек ке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01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Ашық, жауын-шашынсыз. Шығыс, оңтүстік-шығыстан жел соғады, күші 9-14 м/с. Ауа температурасы түнде 18-20, күндіз 30-32 жылы.</a:t>
            </a:r>
            <a:r>
              <a:rPr lang="ru-RU" altLang="ru-RU" sz="1200" b="1" dirty="0">
                <a:latin typeface="Times New Roman" pitchFamily="18" charset="0"/>
                <a:cs typeface="Times New Roman" pitchFamily="18" charset="0"/>
              </a:rPr>
              <a:t>    </a:t>
            </a:r>
          </a:p>
          <a:p>
            <a:pPr algn="ctr">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қыркүйек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02 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Ашық, жауын-шашынсыз. Шығыс, оңтүстік-шығыстан жел соғады, күші 9-14, екпіні 15-18 м/с. Ауа температурасы 18-20 жылы</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5674" y="2255421"/>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22871</TotalTime>
  <Words>616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3898</cp:revision>
  <cp:lastPrinted>2023-02-06T06:57:51Z</cp:lastPrinted>
  <dcterms:created xsi:type="dcterms:W3CDTF">2018-03-27T06:03:00Z</dcterms:created>
  <dcterms:modified xsi:type="dcterms:W3CDTF">2024-08-31T08:14:15Z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