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4" d="100"/>
          <a:sy n="84" d="100"/>
        </p:scale>
        <p:origin x="72" y="7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20814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86232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қыркүйек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6-8,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12-14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02 қыркүйекке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01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02 қыркүйек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аздаған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a:solidFill>
                  <a:srgbClr val="FF0000"/>
                </a:solidFill>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07199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8716" y="255826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4431557"/>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19577</TotalTime>
  <Words>628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4000</cp:revision>
  <cp:lastPrinted>2021-07-01T03:56:27Z</cp:lastPrinted>
  <dcterms:created xsi:type="dcterms:W3CDTF">2018-03-27T06:03:00Z</dcterms:created>
  <dcterms:modified xsi:type="dcterms:W3CDTF">2024-08-31T08:34:06Z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