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050922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01 қыркүйекке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31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01 </a:t>
            </a:r>
            <a:r>
              <a:rPr lang="ru-RU" altLang="ru-RU" sz="1200" b="1" dirty="0" err="1">
                <a:solidFill>
                  <a:srgbClr val="000000"/>
                </a:solidFill>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Солтүстік-шығыстан жел соғады, күші 3-8 м/с. Ауа температурасы түнде 9-11, күндіз 22-24 градус жылы болады.</a:t>
            </a:r>
          </a:p>
          <a:p>
            <a:pPr algn="ctr"/>
            <a:r>
              <a:rPr lang="kk-KZ" altLang="ru-RU" sz="1200" b="1" dirty="0">
                <a:solidFill>
                  <a:srgbClr val="000000"/>
                </a:solidFill>
                <a:latin typeface="Times New Roman" pitchFamily="18" charset="0"/>
                <a:cs typeface="Times New Roman" pitchFamily="18" charset="0"/>
              </a:rPr>
              <a:t>02 қыркүйек </a:t>
            </a:r>
          </a:p>
          <a:p>
            <a:pPr algn="ctr"/>
            <a:r>
              <a:rPr lang="ru-RU" sz="1200" b="1" dirty="0">
                <a:solidFill>
                  <a:srgbClr val="000000"/>
                </a:solidFill>
                <a:latin typeface="Times New Roman" pitchFamily="18" charset="0"/>
                <a:cs typeface="Times New Roman" pitchFamily="18" charset="0"/>
              </a:rPr>
              <a:t>2024 ж. </a:t>
            </a:r>
            <a:r>
              <a:rPr lang="kk-KZ" altLang="ru-RU" sz="1200" b="1" dirty="0">
                <a:solidFill>
                  <a:srgbClr val="000000"/>
                </a:solidFill>
                <a:latin typeface="Times New Roman" pitchFamily="18" charset="0"/>
                <a:cs typeface="Times New Roman" pitchFamily="18" charset="0"/>
              </a:rPr>
              <a:t>01 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02 қыркүйек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5-10 м/с. Ауа температурасы түнде 8-10 градус жылы.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477894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3665" y="215097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altLang="ru-RU" sz="1200" dirty="0">
                <a:solidFill>
                  <a:srgbClr val="000000"/>
                </a:solidFill>
                <a:latin typeface="Times New Roman" pitchFamily="18" charset="0"/>
                <a:cs typeface="Times New Roman" pitchFamily="18" charset="0"/>
              </a:rPr>
              <a:t>01 қыркүйек</a:t>
            </a:r>
            <a:r>
              <a:rPr lang="kk-KZ" sz="1200" dirty="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 02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18682</TotalTime>
  <Words>616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4701</cp:revision>
  <cp:lastPrinted>2021-07-01T07:38:07Z</cp:lastPrinted>
  <dcterms:created xsi:type="dcterms:W3CDTF">2018-03-27T06:03:00Z</dcterms:created>
  <dcterms:modified xsi:type="dcterms:W3CDTF">2024-08-31T07:31:28Z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