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84" d="100"/>
          <a:sy n="84" d="100"/>
        </p:scale>
        <p:origin x="72" y="725"/>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244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31</a:t>
                      </a:r>
                      <a:r>
                        <a:rPr lang="kk-KZ" altLang="zh-CN" sz="1200" b="1" i="1" u="none" kern="1200" baseline="0" dirty="0">
                          <a:solidFill>
                            <a:schemeClr val="tx1"/>
                          </a:solidFill>
                          <a:latin typeface="Times New Roman" pitchFamily="18" charset="0"/>
                          <a:ea typeface="+mn-ea"/>
                          <a:cs typeface="Times New Roman" pitchFamily="18" charset="0"/>
                        </a:rPr>
                        <a:t> 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a:t>
            </a:r>
            <a:r>
              <a:rPr lang="kk-KZ" altLang="ru-RU" sz="1200" b="1" dirty="0">
                <a:solidFill>
                  <a:srgbClr val="000000"/>
                </a:solidFill>
                <a:latin typeface="Times New Roman" pitchFamily="18" charset="0"/>
                <a:cs typeface="Times New Roman" pitchFamily="18" charset="0"/>
              </a:rPr>
              <a:t> 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473227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01 </a:t>
            </a:r>
            <a:r>
              <a:rPr lang="kk-KZ" altLang="ru-RU" sz="1100" b="1" dirty="0">
                <a:solidFill>
                  <a:srgbClr val="000000"/>
                </a:solidFill>
                <a:latin typeface="Times New Roman" pitchFamily="18" charset="0"/>
                <a:cs typeface="Times New Roman" pitchFamily="18" charset="0"/>
              </a:rPr>
              <a:t>қыркүйекке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31</a:t>
            </a:r>
            <a:r>
              <a:rPr lang="kk-KZ" altLang="ru-RU" sz="1100" b="1" dirty="0">
                <a:solidFill>
                  <a:srgbClr val="000000"/>
                </a:solidFill>
                <a:latin typeface="Times New Roman" pitchFamily="18" charset="0"/>
                <a:cs typeface="Times New Roman" pitchFamily="18" charset="0"/>
              </a:rPr>
              <a:t> 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01 </a:t>
            </a:r>
            <a:r>
              <a:rPr lang="ru-RU" sz="1100" b="1" dirty="0" err="1">
                <a:latin typeface="Times New Roman" pitchFamily="18" charset="0"/>
                <a:cs typeface="Times New Roman" pitchFamily="18" charset="0"/>
              </a:rPr>
              <a:t>қыркүйекке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Солтүстіктен жел соғады, түнде күші 9-14, күндіз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6-8, </a:t>
            </a:r>
            <a:r>
              <a:rPr lang="kk-KZ" sz="1100" dirty="0">
                <a:latin typeface="Times New Roman" pitchFamily="18" charset="0"/>
                <a:cs typeface="Times New Roman" pitchFamily="18" charset="0"/>
              </a:rPr>
              <a:t>күндіз 13-15 градус жылы.</a:t>
            </a:r>
          </a:p>
          <a:p>
            <a:pPr algn="ctr"/>
            <a:r>
              <a:rPr lang="kk-KZ" sz="1100" b="1" dirty="0">
                <a:latin typeface="Times New Roman" pitchFamily="18" charset="0"/>
                <a:cs typeface="Times New Roman" pitchFamily="18" charset="0"/>
              </a:rPr>
              <a:t>02 </a:t>
            </a:r>
            <a:r>
              <a:rPr lang="ru-RU" sz="1100" b="1" dirty="0" err="1">
                <a:latin typeface="Times New Roman" pitchFamily="18" charset="0"/>
                <a:cs typeface="Times New Roman" pitchFamily="18" charset="0"/>
              </a:rPr>
              <a:t>қыркүйек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01 </a:t>
            </a:r>
            <a:r>
              <a:rPr lang="kk-KZ" altLang="ru-RU" sz="1100" b="1" dirty="0">
                <a:solidFill>
                  <a:srgbClr val="000000"/>
                </a:solidFill>
                <a:latin typeface="Times New Roman" pitchFamily="18" charset="0"/>
                <a:cs typeface="Times New Roman" pitchFamily="18" charset="0"/>
              </a:rPr>
              <a:t>қыркүйекке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02 </a:t>
            </a:r>
            <a:r>
              <a:rPr lang="ru-RU" sz="1100" b="1" dirty="0" err="1">
                <a:latin typeface="Times New Roman" pitchFamily="18" charset="0"/>
                <a:cs typeface="Times New Roman" pitchFamily="18" charset="0"/>
              </a:rPr>
              <a:t>қыркүйекке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5-7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01 қыркүйекте, 02 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15400</TotalTime>
  <Words>593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5153</cp:revision>
  <cp:lastPrinted>2021-07-01T03:56:27Z</cp:lastPrinted>
  <dcterms:created xsi:type="dcterms:W3CDTF">2018-03-27T06:03:00Z</dcterms:created>
  <dcterms:modified xsi:type="dcterms:W3CDTF">2024-08-31T08:52:17Z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