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№244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01 қыркүйекке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2024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31 </a:t>
            </a:r>
            <a:r>
              <a:rPr lang="ru-RU" sz="1100" b="1" dirty="0" err="1">
                <a:latin typeface="Times New Roman" pitchFamily="18" charset="0"/>
                <a:cs typeface="Times New Roman" pitchFamily="18" charset="0"/>
              </a:rPr>
              <a:t>тамыз</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20-дан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01 </a:t>
            </a:r>
            <a:r>
              <a:rPr lang="ru-RU" sz="1100" b="1" dirty="0" err="1">
                <a:latin typeface="Times New Roman" pitchFamily="18" charset="0"/>
                <a:cs typeface="Times New Roman" pitchFamily="18" charset="0"/>
              </a:rPr>
              <a:t>қыркүйек сағ</a:t>
            </a:r>
            <a:r>
              <a:rPr lang="ru-RU" sz="1100" b="1" dirty="0">
                <a:latin typeface="Times New Roman" pitchFamily="18" charset="0"/>
                <a:cs typeface="Times New Roman" pitchFamily="18" charset="0"/>
              </a:rPr>
              <a:t>. 20-ға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жауын-шашынсыз. Солтүстік-батыстан </a:t>
            </a:r>
            <a:r>
              <a:rPr lang="kk-KZ" sz="1200" dirty="0">
                <a:latin typeface="Times New Roman" pitchFamily="18" charset="0"/>
                <a:cs typeface="Times New Roman" pitchFamily="18" charset="0"/>
              </a:rPr>
              <a:t>жел соғады, күші 7-12 м/с. Ауа температурасы түнде 10-12, күндіз 26-28 градус жылы.</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02 қыркүйек</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01 </a:t>
            </a:r>
            <a:r>
              <a:rPr lang="ru-RU" sz="1050" b="1" dirty="0" err="1">
                <a:latin typeface="Times New Roman" pitchFamily="18" charset="0"/>
                <a:ea typeface="Times New Roman KZ" pitchFamily="18" charset="0"/>
                <a:cs typeface="Times New Roman" pitchFamily="18" charset="0"/>
              </a:rPr>
              <a:t>қыркүйек</a:t>
            </a:r>
            <a:r>
              <a:rPr lang="kk-KZ" altLang="ru-RU" sz="1050" b="1" dirty="0">
                <a:latin typeface="Times New Roman" pitchFamily="18" charset="0"/>
                <a:ea typeface="Times New Roman KZ" pitchFamily="18" charset="0"/>
                <a:cs typeface="Times New Roman" pitchFamily="18" charset="0"/>
              </a:rPr>
              <a:t>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02 </a:t>
            </a:r>
            <a:r>
              <a:rPr lang="ru-RU" sz="1050" b="1" dirty="0" err="1">
                <a:latin typeface="Times New Roman" pitchFamily="18" charset="0"/>
                <a:ea typeface="Times New Roman KZ" pitchFamily="18" charset="0"/>
                <a:cs typeface="Times New Roman" pitchFamily="18" charset="0"/>
              </a:rPr>
              <a:t>қыркүйек 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 Солтүстік-батыстан</a:t>
            </a:r>
            <a:r>
              <a:rPr lang="kk-KZ" sz="1200" dirty="0">
                <a:latin typeface="Times New Roman" pitchFamily="18" charset="0"/>
                <a:cs typeface="Times New Roman" pitchFamily="18" charset="0"/>
              </a:rPr>
              <a:t> жел соғады, күші 5-10 м/с. Ауа </a:t>
            </a:r>
            <a:r>
              <a:rPr lang="kk-KZ" sz="1200">
                <a:latin typeface="Times New Roman" pitchFamily="18" charset="0"/>
                <a:cs typeface="Times New Roman" pitchFamily="18" charset="0"/>
              </a:rPr>
              <a:t>температурасы 10-12 </a:t>
            </a:r>
            <a:r>
              <a:rPr lang="kk-KZ" sz="1200" dirty="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kk-KZ" sz="1200" dirty="0">
                <a:solidFill>
                  <a:schemeClr val="tx1"/>
                </a:solidFill>
                <a:latin typeface="Times New Roman" panose="02020603050405020304" pitchFamily="18" charset="0"/>
                <a:cs typeface="Times New Roman" panose="02020603050405020304" pitchFamily="18" charset="0"/>
              </a:rPr>
              <a:t>, 02 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19701</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4446</cp:revision>
  <cp:lastPrinted>2021-07-01T03:56:27Z</cp:lastPrinted>
  <dcterms:created xsi:type="dcterms:W3CDTF">2018-03-27T06:03:00Z</dcterms:created>
  <dcterms:modified xsi:type="dcterms:W3CDTF">2024-08-31T07:06:17Z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