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101338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244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31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44269" y="224857"/>
            <a:ext cx="4803765"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қыркүйек </a:t>
            </a:r>
          </a:p>
          <a:p>
            <a:pPr lvl="0" algn="ct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31 тамыз </a:t>
            </a:r>
            <a:r>
              <a:rPr lang="kk-KZ" altLang="ru-RU" sz="1200" b="1" dirty="0">
                <a:solidFill>
                  <a:prstClr val="black"/>
                </a:solidFill>
                <a:latin typeface="Times New Roman" panose="02020603050405020304" pitchFamily="18" charset="0"/>
                <a:cs typeface="Times New Roman" panose="02020603050405020304" pitchFamily="18" charset="0"/>
              </a:rPr>
              <a:t>2024 ж. сағ. 20-ден 01 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02 қыркүйек </a:t>
            </a:r>
          </a:p>
          <a:p>
            <a:pPr algn="ctr"/>
            <a:r>
              <a:rPr lang="kk-KZ" sz="1200" b="1" dirty="0">
                <a:solidFill>
                  <a:prstClr val="black"/>
                </a:solidFill>
                <a:latin typeface="Times New Roman" panose="02020603050405020304" pitchFamily="18" charset="0"/>
                <a:cs typeface="Times New Roman" panose="02020603050405020304" pitchFamily="18" charset="0"/>
              </a:rPr>
              <a:t>01 қыркүйек </a:t>
            </a:r>
            <a:r>
              <a:rPr lang="kk-KZ" sz="1200" b="1" dirty="0">
                <a:latin typeface="Times New Roman" panose="02020603050405020304" pitchFamily="18" charset="0"/>
                <a:cs typeface="Times New Roman" panose="02020603050405020304" pitchFamily="18" charset="0"/>
              </a:rPr>
              <a:t>сағ.  20-ден бастап 02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сағ. 08-ға 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ru-RU" sz="1200" dirty="0" err="1">
                <a:solidFill>
                  <a:prstClr val="black"/>
                </a:solidFill>
                <a:latin typeface="Times New Roman" panose="02020603050405020304" pitchFamily="18" charset="0"/>
                <a:cs typeface="Times New Roman" panose="02020603050405020304" pitchFamily="18" charset="0"/>
              </a:rPr>
              <a:t>Солтүстіктен</a:t>
            </a:r>
            <a:r>
              <a:rPr lang="ru-RU" sz="1200" dirty="0">
                <a:solidFill>
                  <a:prstClr val="black"/>
                </a:solidFill>
                <a:latin typeface="Times New Roman" panose="02020603050405020304" pitchFamily="18" charset="0"/>
                <a:cs typeface="Times New Roman" panose="02020603050405020304" pitchFamily="18" charset="0"/>
              </a:rPr>
              <a:t>, </a:t>
            </a:r>
            <a:r>
              <a:rPr lang="ru-RU" sz="1200">
                <a:solidFill>
                  <a:prstClr val="black"/>
                </a:solidFill>
                <a:latin typeface="Times New Roman" panose="02020603050405020304" pitchFamily="18" charset="0"/>
                <a:cs typeface="Times New Roman" panose="02020603050405020304" pitchFamily="18" charset="0"/>
              </a:rPr>
              <a:t>солтүстік-шығыстан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5-7 градус жылы. </a:t>
            </a: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544438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609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0,122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a:t>
                      </a:r>
                      <a:r>
                        <a:rPr lang="en-US" sz="1100" b="0" i="0" u="none" strike="noStrike" dirty="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a:t>
                      </a:r>
                      <a:r>
                        <a:rPr lang="en-US" sz="1100" b="0" i="0" u="none" strike="noStrike" dirty="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3</a:t>
            </a:r>
            <a:r>
              <a:rPr lang="kk-KZ" altLang="ru-RU" sz="1200" b="1" dirty="0">
                <a:latin typeface="Times New Roman" panose="02020603050405020304" pitchFamily="18" charset="0"/>
                <a:cs typeface="Times New Roman" panose="02020603050405020304" pitchFamily="18" charset="0"/>
              </a:rPr>
              <a:t>1 тамыз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a:solidFill>
                  <a:srgbClr val="000000"/>
                </a:solidFill>
                <a:latin typeface="Times New Roman" panose="02020603050405020304" pitchFamily="18" charset="0"/>
                <a:cs typeface="Times New Roman" panose="02020603050405020304" pitchFamily="18" charset="0"/>
              </a:rPr>
              <a:t>Казиева</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20865</TotalTime>
  <Words>611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4077</cp:revision>
  <cp:lastPrinted>2021-07-01T07:38:07Z</cp:lastPrinted>
  <dcterms:created xsi:type="dcterms:W3CDTF">2018-03-27T06:03:00Z</dcterms:created>
  <dcterms:modified xsi:type="dcterms:W3CDTF">2024-08-31T08:15:39Z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