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7342841"/>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қыркүйек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Солтүстіктен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11-13,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19-21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02 қыркүйекке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01 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02 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7-9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4718550"/>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3363">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Буланбаева Д.М./</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20626</TotalTime>
  <Words>602</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3992</cp:revision>
  <cp:lastPrinted>2021-07-01T07:38:07Z</cp:lastPrinted>
  <dcterms:created xsi:type="dcterms:W3CDTF">2018-03-27T06:03:00Z</dcterms:created>
  <dcterms:modified xsi:type="dcterms:W3CDTF">2024-08-31T08:33:00Z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