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516812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жауын-шашынсыз. Солтүстіктен жел соғады, күші 9-14, күндіз екпіні 15-20 м/с. </a:t>
            </a:r>
            <a:r>
              <a:rPr lang="kk-KZ" alt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sym typeface="+mn-ea"/>
              </a:rPr>
              <a:t>Ауа температурасы түнде 9-11, күндіз 19-21 градус жылы.</a:t>
            </a:r>
          </a:p>
          <a:p>
            <a:pPr lvl="0" indent="182563"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жауын-шашынсыз. Солтүстік-шығыстан жел соғады, </a:t>
            </a:r>
            <a:r>
              <a:rPr lang="kk-KZ" altLang="ru-RU" sz="1200" dirty="0">
                <a:latin typeface="Times New Roman" panose="02020603050405020304" pitchFamily="18" charset="0"/>
                <a:cs typeface="Times New Roman" panose="02020603050405020304" pitchFamily="18" charset="0"/>
              </a:rPr>
              <a:t>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8-10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т</a:t>
            </a:r>
            <a:r>
              <a:rPr lang="kk-KZ" sz="1200" b="1" dirty="0">
                <a:solidFill>
                  <a:schemeClr val="tx1"/>
                </a:solidFill>
                <a:latin typeface="Times New Roman" panose="02020603050405020304" pitchFamily="18" charset="0"/>
                <a:cs typeface="Times New Roman" panose="02020603050405020304" pitchFamily="18" charset="0"/>
              </a:rPr>
              <a:t>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9695854"/>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880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832">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РМ-2,5</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Д.М./ 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20195</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3931</cp:revision>
  <cp:lastPrinted>2021-07-01T07:38:07Z</cp:lastPrinted>
  <dcterms:created xsi:type="dcterms:W3CDTF">2018-03-27T06:03:00Z</dcterms:created>
  <dcterms:modified xsi:type="dcterms:W3CDTF">2024-08-31T08:33:23Z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