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11320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№24</a:t>
                      </a:r>
                      <a:r>
                        <a:rPr lang="" altLang="x-none" sz="1600" b="1" i="1" dirty="0">
                          <a:solidFill>
                            <a:srgbClr val="002060"/>
                          </a:solidFill>
                          <a:latin typeface="Times New Roman" panose="02020603050405020304" pitchFamily="18" charset="0"/>
                          <a:cs typeface="Times New Roman" panose="02020603050405020304" pitchFamily="18" charset="0"/>
                        </a:rPr>
                        <a:t>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a:t>
                      </a:r>
                      <a:r>
                        <a:rPr lang=""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3</a:t>
            </a: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тамыз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найзағай</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солтүстік-батыстан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5-10, күндіз екпіні 15-18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11-13</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16-18° 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altLang="ru-RU" sz="1200" b="1" dirty="0">
                <a:solidFill>
                  <a:prstClr val="black"/>
                </a:solidFill>
                <a:latin typeface="Times New Roman" panose="02020603050405020304" pitchFamily="18" charset="0"/>
                <a:cs typeface="Times New Roman" panose="02020603050405020304" pitchFamily="18" charset="0"/>
              </a:rPr>
              <a:t>0</a:t>
            </a:r>
            <a:r>
              <a:rPr lang="" altLang="ru-RU" sz="1200" b="1" dirty="0">
                <a:solidFill>
                  <a:prstClr val="black"/>
                </a:solidFill>
                <a:latin typeface="Times New Roman" panose="02020603050405020304" pitchFamily="18" charset="0"/>
                <a:cs typeface="Times New Roman" panose="02020603050405020304" pitchFamily="18" charset="0"/>
              </a:rPr>
              <a:t>2</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Жел солтүстік-батыстан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5-10 м/с. Ауа температурасы 7-9°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2007248"/>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22712</TotalTime>
  <Words>660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4058</cp:revision>
  <cp:lastPrinted>2021-07-01T03:56:27Z</cp:lastPrinted>
  <dcterms:created xsi:type="dcterms:W3CDTF">2018-03-27T06:03:00Z</dcterms:created>
  <dcterms:modified xsi:type="dcterms:W3CDTF">2024-08-31T07:33:31Z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