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828907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24</a:t>
                      </a:r>
                      <a:r>
                        <a:rPr lang=""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a:t>
                      </a:r>
                      <a:r>
                        <a:rPr lang=""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3</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тамыз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найзағай</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 күндіз 1</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 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a:t>
            </a:r>
            <a:r>
              <a:rPr lang="" altLang="ru-RU" sz="1200" b="1" dirty="0">
                <a:solidFill>
                  <a:prstClr val="black"/>
                </a:solidFill>
                <a:latin typeface="Times New Roman" panose="02020603050405020304" pitchFamily="18" charset="0"/>
                <a:cs typeface="Times New Roman" panose="02020603050405020304" pitchFamily="18" charset="0"/>
              </a:rPr>
              <a:t>2</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Жел 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м/с. Ауа температурасы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19591</TotalTime>
  <Words>597</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3801</cp:revision>
  <cp:lastPrinted>2021-07-01T03:56:27Z</cp:lastPrinted>
  <dcterms:created xsi:type="dcterms:W3CDTF">2018-03-27T06:03:00Z</dcterms:created>
  <dcterms:modified xsi:type="dcterms:W3CDTF">2024-08-31T07:33:57Z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