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5501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75540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latin typeface="Times New Roman" pitchFamily="18" charset="0"/>
                          <a:cs typeface="Times New Roman" pitchFamily="18" charset="0"/>
                        </a:rPr>
                        <a:t>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01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01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таңертең және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қыркүйекке</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02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14728</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3229</cp:revision>
  <cp:lastPrinted>2021-07-01T07:38:07Z</cp:lastPrinted>
  <dcterms:created xsi:type="dcterms:W3CDTF">2018-03-27T06:03:00Z</dcterms:created>
  <dcterms:modified xsi:type="dcterms:W3CDTF">2024-08-31T08:15:03Z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