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91744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№244</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907193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0,01</a:t>
                      </a:r>
                      <a:r>
                        <a:rPr lang="ru-RU" sz="10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1302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a:t>
                      </a:r>
                      <a:r>
                        <a:rPr lang="ru-RU" sz="1000" dirty="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01 қыркүйек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31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шығыстан, солтүстік-шығыстан соғады, күші 7-12 м/с. Ауа температурасы түнде 10-12, күндіз 26-28 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02 </a:t>
            </a:r>
            <a:r>
              <a:rPr lang="kk-KZ" sz="1200" b="1" dirty="0">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01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солтүстік-шығыстан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341982"/>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қыркүйек</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қыркүйек</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26647</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5206</cp:revision>
  <cp:lastPrinted>2021-07-01T03:56:27Z</cp:lastPrinted>
  <dcterms:created xsi:type="dcterms:W3CDTF">2018-03-27T06:03:00Z</dcterms:created>
  <dcterms:modified xsi:type="dcterms:W3CDTF">2024-08-31T07:20:01Z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