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8472712"/>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24</a:t>
                      </a:r>
                      <a:r>
                        <a:rPr lang="kk-KZ" altLang="x-none" sz="1600" b="1" i="1" dirty="0">
                          <a:solidFill>
                            <a:srgbClr val="002060"/>
                          </a:solidFill>
                          <a:latin typeface="Times New Roman" panose="02020603050405020304" pitchFamily="18" charset="0"/>
                          <a:cs typeface="Times New Roman" panose="02020603050405020304" pitchFamily="18" charset="0"/>
                        </a:rPr>
                        <a:t>4</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120862" y="283987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9238348"/>
              </p:ext>
            </p:extLst>
          </p:nvPr>
        </p:nvGraphicFramePr>
        <p:xfrm>
          <a:off x="5081094" y="4741820"/>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1260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81588" y="4191499"/>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01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31</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a:t>
            </a:r>
            <a:r>
              <a:rPr lang="kk-KZ" altLang="ru-RU" sz="1100" b="1">
                <a:solidFill>
                  <a:srgbClr val="000000"/>
                </a:solidFill>
                <a:latin typeface="Times New Roman" panose="02020603050405020304" pitchFamily="18" charset="0"/>
                <a:cs typeface="Times New Roman" panose="02020603050405020304" pitchFamily="18" charset="0"/>
              </a:rPr>
              <a:t>ж. 01</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21-23, күндіз 34-36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02</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kk-KZ" sz="1100" b="1" dirty="0">
                <a:solidFill>
                  <a:srgbClr val="000000"/>
                </a:solidFill>
                <a:latin typeface="Times New Roman" panose="02020603050405020304" pitchFamily="18" charset="0"/>
                <a:cs typeface="Times New Roman" panose="02020603050405020304" pitchFamily="18" charset="0"/>
              </a:rPr>
              <a:t>01 қыркүйек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02</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20-22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20862" y="380156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29072</TotalTime>
  <Words>617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3524</cp:revision>
  <cp:lastPrinted>2021-07-01T07:38:07Z</cp:lastPrinted>
  <dcterms:created xsi:type="dcterms:W3CDTF">2018-03-27T06:03:00Z</dcterms:created>
  <dcterms:modified xsi:type="dcterms:W3CDTF">2024-08-31T07:18:16Z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