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534834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4</a:t>
                      </a:r>
                      <a:r>
                        <a:rPr lang="kk-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611472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31 тамыздан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01 қыркүйекке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Аздаған бұлтты, жауын-шашынсыз болады.  Солтүстік-шығыстан жел соғады, күші 8-13 м/с. Ауа температурасы түнде 15-17, күндіз 30-32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02 қыркүйекке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ru-RU"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01 қыркүйекке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02 қыркүйекке</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м/с. Ауа температурасы 13-15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01 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02</a:t>
            </a:r>
            <a:r>
              <a:rPr lang="en-US"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13791</TotalTime>
  <Words>619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3342</cp:revision>
  <cp:lastPrinted>2021-07-01T03:56:27Z</cp:lastPrinted>
  <dcterms:created xsi:type="dcterms:W3CDTF">2018-03-27T06:03:00Z</dcterms:created>
  <dcterms:modified xsi:type="dcterms:W3CDTF">2024-08-31T07:24:13Z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