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965427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 юго-восточный с переходом на юго-западный 3-8 м/с. Температура воздуха ночью 8-10, днем 23-25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39338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37282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4833</cp:revision>
  <cp:lastPrinted>2021-02-03T11:37:00Z</cp:lastPrinted>
  <dcterms:created xsi:type="dcterms:W3CDTF">2018-03-27T06:03:00Z</dcterms:created>
  <dcterms:modified xsi:type="dcterms:W3CDTF">2024-09-01T08:52:09Z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