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960513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ночью дождь. Ветер 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6-8, днем 15-17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10-12 тепла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05632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34012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5566</cp:revision>
  <cp:lastPrinted>2021-11-30T05:55:24Z</cp:lastPrinted>
  <dcterms:created xsi:type="dcterms:W3CDTF">2018-03-27T06:03:00Z</dcterms:created>
  <dcterms:modified xsi:type="dcterms:W3CDTF">2024-09-01T06:55:14Z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