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108" y="5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486730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608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02 сентября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сентября по 20 ч. 02 сентября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ночью 7-12, днем 15-20 м/с. Температура воздуха ночью 6-8, днем 18-20 тепла.</a:t>
            </a:r>
            <a:endParaRPr lang="ru-RU" sz="14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03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сентября по 08 ч. 03 сентября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7-12 м/с. Температура воздуха 10-12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6767867"/>
              </p:ext>
            </p:extLst>
          </p:nvPr>
        </p:nvGraphicFramePr>
        <p:xfrm>
          <a:off x="5110242" y="440534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97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828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20272</TotalTime>
  <Words>611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3306</cp:revision>
  <cp:lastPrinted>2021-07-01T03:56:27Z</cp:lastPrinted>
  <dcterms:created xsi:type="dcterms:W3CDTF">2018-03-27T06:03:00Z</dcterms:created>
  <dcterms:modified xsi:type="dcterms:W3CDTF">2024-09-01T07:51:14Z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