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сентября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01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утром и днем дождь, гроза. Ветер северо-восточный 3-8, при грозе порывы 15-20 м/с. Температура воздуха ночью 13-15, днем 15-17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</a:t>
            </a:r>
            <a:r>
              <a:rPr lang="ru-RU" sz="1100" b="1" dirty="0" smtClean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 smtClean="0">
                <a:solidFill>
                  <a:schemeClr val="tx1"/>
                </a:solidFill>
              </a:rPr>
              <a:t>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сентября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01 сентября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2922195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Аманкулова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21745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4985</cp:revision>
  <cp:lastPrinted>2021-07-01T09:11:30Z</cp:lastPrinted>
  <dcterms:created xsi:type="dcterms:W3CDTF">2018-03-27T06:03:00Z</dcterms:created>
  <dcterms:modified xsi:type="dcterms:W3CDTF">2024-09-01T06:12:05Z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