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27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05240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северный, северо-западный 9-14 м/с. Температура воздуха ночью 6-8, днем 14-16 тепла.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74199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606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3974</cp:revision>
  <cp:lastPrinted>2021-07-01T03:56:27Z</cp:lastPrinted>
  <dcterms:created xsi:type="dcterms:W3CDTF">2018-03-27T06:03:00Z</dcterms:created>
  <dcterms:modified xsi:type="dcterms:W3CDTF">2024-09-01T08:52:48Z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