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76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9487461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ночью 9-14,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порывы 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сентября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9-14 м/с. Температура воздуха 10-12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16937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5410</cp:revision>
  <cp:lastPrinted>2021-07-01T03:56:27Z</cp:lastPrinted>
  <dcterms:created xsi:type="dcterms:W3CDTF">2018-03-27T06:03:00Z</dcterms:created>
  <dcterms:modified xsi:type="dcterms:W3CDTF">2024-09-01T07:45:34Z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